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9" r:id="rId4"/>
    <p:sldId id="258" r:id="rId5"/>
    <p:sldId id="266" r:id="rId6"/>
    <p:sldId id="263" r:id="rId7"/>
    <p:sldId id="267" r:id="rId8"/>
    <p:sldId id="260" r:id="rId9"/>
    <p:sldId id="261" r:id="rId10"/>
    <p:sldId id="265" r:id="rId11"/>
    <p:sldId id="264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1B89ED"/>
    <a:srgbClr val="0085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967E58-BEB7-4003-A6D4-7B21D0EA4800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A21AE3-DAA7-4A2B-9651-3B08409437FD}">
      <dgm:prSet phldrT="[Текст]"/>
      <dgm:spPr/>
      <dgm:t>
        <a:bodyPr/>
        <a:lstStyle/>
        <a:p>
          <a:r>
            <a:rPr lang="ru-RU" b="1" dirty="0" smtClean="0"/>
            <a:t>Лог – впадина,  широкий овраг, </a:t>
          </a:r>
          <a:r>
            <a:rPr lang="ru-RU" b="1" i="1" dirty="0" smtClean="0"/>
            <a:t>во всяком случае, к блатному термину лох (простак, обманутый человек, потерпевший), </a:t>
          </a:r>
          <a:r>
            <a:rPr lang="ru-RU" b="1" i="1" dirty="0" err="1" smtClean="0"/>
            <a:t>названиие</a:t>
          </a:r>
          <a:r>
            <a:rPr lang="ru-RU" b="1" i="1" dirty="0" smtClean="0"/>
            <a:t> села не имеет ни какого отношения.</a:t>
          </a:r>
          <a:r>
            <a:rPr lang="ru-RU" b="1" dirty="0" smtClean="0"/>
            <a:t> </a:t>
          </a:r>
        </a:p>
        <a:p>
          <a:endParaRPr lang="ru-RU" b="1" dirty="0" smtClean="0"/>
        </a:p>
      </dgm:t>
    </dgm:pt>
    <dgm:pt modelId="{86E72B44-0C25-4C0D-A3ED-07663950ED44}" type="parTrans" cxnId="{CAA98473-C054-43A4-8C6C-C85EBEB8137D}">
      <dgm:prSet/>
      <dgm:spPr/>
      <dgm:t>
        <a:bodyPr/>
        <a:lstStyle/>
        <a:p>
          <a:endParaRPr lang="ru-RU"/>
        </a:p>
      </dgm:t>
    </dgm:pt>
    <dgm:pt modelId="{3FAE8C76-5628-42E7-A58C-C16DBACE7B5B}" type="sibTrans" cxnId="{CAA98473-C054-43A4-8C6C-C85EBEB8137D}">
      <dgm:prSet/>
      <dgm:spPr/>
      <dgm:t>
        <a:bodyPr/>
        <a:lstStyle/>
        <a:p>
          <a:endParaRPr lang="ru-RU"/>
        </a:p>
      </dgm:t>
    </dgm:pt>
    <dgm:pt modelId="{6139541B-DC78-4B93-A54C-9EB7F25E48DA}">
      <dgm:prSet phldrT="[Текст]" custT="1"/>
      <dgm:spPr/>
      <dgm:t>
        <a:bodyPr/>
        <a:lstStyle/>
        <a:p>
          <a:r>
            <a:rPr lang="ru-RU" sz="1800" b="1" dirty="0" smtClean="0"/>
            <a:t>лох -  это название  кустарника с серебристыми листьями </a:t>
          </a:r>
          <a:r>
            <a:rPr lang="ru-RU" sz="1500" b="1" dirty="0" smtClean="0"/>
            <a:t>.</a:t>
          </a:r>
          <a:endParaRPr lang="ru-RU" sz="1500" dirty="0"/>
        </a:p>
      </dgm:t>
    </dgm:pt>
    <dgm:pt modelId="{4914068C-2FD4-482B-99B5-E35A0AD9032C}" type="parTrans" cxnId="{81960587-AB89-431B-9D82-33339438916C}">
      <dgm:prSet/>
      <dgm:spPr/>
      <dgm:t>
        <a:bodyPr/>
        <a:lstStyle/>
        <a:p>
          <a:endParaRPr lang="ru-RU"/>
        </a:p>
      </dgm:t>
    </dgm:pt>
    <dgm:pt modelId="{553A68A6-AD3C-4394-B63D-58A9D07D24A1}" type="sibTrans" cxnId="{81960587-AB89-431B-9D82-33339438916C}">
      <dgm:prSet/>
      <dgm:spPr/>
      <dgm:t>
        <a:bodyPr/>
        <a:lstStyle/>
        <a:p>
          <a:endParaRPr lang="ru-RU"/>
        </a:p>
      </dgm:t>
    </dgm:pt>
    <dgm:pt modelId="{016A9EC5-6C70-4679-B3B3-96DE07E869E1}">
      <dgm:prSet custT="1"/>
      <dgm:spPr/>
      <dgm:t>
        <a:bodyPr/>
        <a:lstStyle/>
        <a:p>
          <a:r>
            <a:rPr lang="ru-RU" sz="1600" b="1" dirty="0" smtClean="0"/>
            <a:t>лохами в старину называли крупных форелей, достигавших целого аршина в длину и которые водились в реке Соколка.</a:t>
          </a:r>
          <a:endParaRPr lang="ru-RU" sz="1600" dirty="0" smtClean="0"/>
        </a:p>
      </dgm:t>
    </dgm:pt>
    <dgm:pt modelId="{851BBFA3-80B7-406C-A4F4-15188CA80CF9}" type="parTrans" cxnId="{A3F89D4F-7B7E-48B8-99D4-72BAA02764A8}">
      <dgm:prSet/>
      <dgm:spPr/>
      <dgm:t>
        <a:bodyPr/>
        <a:lstStyle/>
        <a:p>
          <a:endParaRPr lang="ru-RU"/>
        </a:p>
      </dgm:t>
    </dgm:pt>
    <dgm:pt modelId="{4BB055FA-1F32-4A0C-A79A-60E25D825D09}" type="sibTrans" cxnId="{A3F89D4F-7B7E-48B8-99D4-72BAA02764A8}">
      <dgm:prSet/>
      <dgm:spPr/>
      <dgm:t>
        <a:bodyPr/>
        <a:lstStyle/>
        <a:p>
          <a:endParaRPr lang="ru-RU"/>
        </a:p>
      </dgm:t>
    </dgm:pt>
    <dgm:pt modelId="{33691BC9-C4BA-4F5E-86DE-DDA6F00FF7D1}" type="pres">
      <dgm:prSet presAssocID="{F2967E58-BEB7-4003-A6D4-7B21D0EA480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98A0DF-A379-4CC4-87E8-000EB7AA722E}" type="pres">
      <dgm:prSet presAssocID="{F0A21AE3-DAA7-4A2B-9651-3B08409437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554B8-1708-4DE2-80CD-8A0E8BCFD903}" type="pres">
      <dgm:prSet presAssocID="{3FAE8C76-5628-42E7-A58C-C16DBACE7B5B}" presName="sibTrans" presStyleCnt="0"/>
      <dgm:spPr/>
    </dgm:pt>
    <dgm:pt modelId="{3E050F71-A753-4457-A026-9FF17E1F16DD}" type="pres">
      <dgm:prSet presAssocID="{6139541B-DC78-4B93-A54C-9EB7F25E48D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6CBA0-D970-42AA-BB5F-5EF4C20E0A3D}" type="pres">
      <dgm:prSet presAssocID="{553A68A6-AD3C-4394-B63D-58A9D07D24A1}" presName="sibTrans" presStyleCnt="0"/>
      <dgm:spPr/>
    </dgm:pt>
    <dgm:pt modelId="{402B50D2-156F-40B1-8DB5-AED61FBA9C18}" type="pres">
      <dgm:prSet presAssocID="{016A9EC5-6C70-4679-B3B3-96DE07E869E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2F2C7E-2396-4963-9D08-4493FB531881}" type="presOf" srcId="{6139541B-DC78-4B93-A54C-9EB7F25E48DA}" destId="{3E050F71-A753-4457-A026-9FF17E1F16DD}" srcOrd="0" destOrd="0" presId="urn:microsoft.com/office/officeart/2005/8/layout/default"/>
    <dgm:cxn modelId="{D380E08F-218D-4958-A945-02E981745336}" type="presOf" srcId="{016A9EC5-6C70-4679-B3B3-96DE07E869E1}" destId="{402B50D2-156F-40B1-8DB5-AED61FBA9C18}" srcOrd="0" destOrd="0" presId="urn:microsoft.com/office/officeart/2005/8/layout/default"/>
    <dgm:cxn modelId="{7DF402B3-EFFE-410A-A277-4416FBD50620}" type="presOf" srcId="{F2967E58-BEB7-4003-A6D4-7B21D0EA4800}" destId="{33691BC9-C4BA-4F5E-86DE-DDA6F00FF7D1}" srcOrd="0" destOrd="0" presId="urn:microsoft.com/office/officeart/2005/8/layout/default"/>
    <dgm:cxn modelId="{A3F89D4F-7B7E-48B8-99D4-72BAA02764A8}" srcId="{F2967E58-BEB7-4003-A6D4-7B21D0EA4800}" destId="{016A9EC5-6C70-4679-B3B3-96DE07E869E1}" srcOrd="2" destOrd="0" parTransId="{851BBFA3-80B7-406C-A4F4-15188CA80CF9}" sibTransId="{4BB055FA-1F32-4A0C-A79A-60E25D825D09}"/>
    <dgm:cxn modelId="{CAA98473-C054-43A4-8C6C-C85EBEB8137D}" srcId="{F2967E58-BEB7-4003-A6D4-7B21D0EA4800}" destId="{F0A21AE3-DAA7-4A2B-9651-3B08409437FD}" srcOrd="0" destOrd="0" parTransId="{86E72B44-0C25-4C0D-A3ED-07663950ED44}" sibTransId="{3FAE8C76-5628-42E7-A58C-C16DBACE7B5B}"/>
    <dgm:cxn modelId="{81960587-AB89-431B-9D82-33339438916C}" srcId="{F2967E58-BEB7-4003-A6D4-7B21D0EA4800}" destId="{6139541B-DC78-4B93-A54C-9EB7F25E48DA}" srcOrd="1" destOrd="0" parTransId="{4914068C-2FD4-482B-99B5-E35A0AD9032C}" sibTransId="{553A68A6-AD3C-4394-B63D-58A9D07D24A1}"/>
    <dgm:cxn modelId="{155D0B4B-CF7E-40D7-908A-DE99F11AE8B8}" type="presOf" srcId="{F0A21AE3-DAA7-4A2B-9651-3B08409437FD}" destId="{D398A0DF-A379-4CC4-87E8-000EB7AA722E}" srcOrd="0" destOrd="0" presId="urn:microsoft.com/office/officeart/2005/8/layout/default"/>
    <dgm:cxn modelId="{29DF8296-65B2-493A-8D68-DA64AF2079B0}" type="presParOf" srcId="{33691BC9-C4BA-4F5E-86DE-DDA6F00FF7D1}" destId="{D398A0DF-A379-4CC4-87E8-000EB7AA722E}" srcOrd="0" destOrd="0" presId="urn:microsoft.com/office/officeart/2005/8/layout/default"/>
    <dgm:cxn modelId="{0FA30692-CB2F-4AD8-9841-7B1200D13FE0}" type="presParOf" srcId="{33691BC9-C4BA-4F5E-86DE-DDA6F00FF7D1}" destId="{3AE554B8-1708-4DE2-80CD-8A0E8BCFD903}" srcOrd="1" destOrd="0" presId="urn:microsoft.com/office/officeart/2005/8/layout/default"/>
    <dgm:cxn modelId="{AAD3D90E-508D-4806-A39D-D47A407333EE}" type="presParOf" srcId="{33691BC9-C4BA-4F5E-86DE-DDA6F00FF7D1}" destId="{3E050F71-A753-4457-A026-9FF17E1F16DD}" srcOrd="2" destOrd="0" presId="urn:microsoft.com/office/officeart/2005/8/layout/default"/>
    <dgm:cxn modelId="{436B4D31-9CE8-4916-89B6-329046616D98}" type="presParOf" srcId="{33691BC9-C4BA-4F5E-86DE-DDA6F00FF7D1}" destId="{7146CBA0-D970-42AA-BB5F-5EF4C20E0A3D}" srcOrd="3" destOrd="0" presId="urn:microsoft.com/office/officeart/2005/8/layout/default"/>
    <dgm:cxn modelId="{490767C1-042A-4B66-B910-FF4C34BB994D}" type="presParOf" srcId="{33691BC9-C4BA-4F5E-86DE-DDA6F00FF7D1}" destId="{402B50D2-156F-40B1-8DB5-AED61FBA9C18}" srcOrd="4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303930-9C60-4910-91FB-4D0D971D474B}" type="datetimeFigureOut">
              <a:rPr lang="ru-RU" smtClean="0"/>
              <a:pPr/>
              <a:t>01.01.2005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FE4F549-6811-4D2B-BB8C-5A923CC171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mw2.google.com/mw-panoramio/photos/medium/12245451.jpg" TargetMode="External"/><Relationship Id="rId5" Type="http://schemas.openxmlformats.org/officeDocument/2006/relationships/image" Target="../media/image11.jpeg"/><Relationship Id="rId4" Type="http://schemas.openxmlformats.org/officeDocument/2006/relationships/image" Target="http://mw2.google.com/mw-panoramio/photos/medium/11195678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85728"/>
            <a:ext cx="7830213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село Лох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5429264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charset="0"/>
              </a:rPr>
              <a:t>Творческая работа 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  <a:latin typeface="Arial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charset="0"/>
              </a:rPr>
              <a:t> ученицы 9 класса МОУ «СОШ с. Лох»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charset="0"/>
              </a:rPr>
              <a:t>Казановой Юлии </a:t>
            </a:r>
          </a:p>
        </p:txBody>
      </p:sp>
      <p:pic>
        <p:nvPicPr>
          <p:cNvPr id="12" name="Рисунок 11" descr="31282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739045">
            <a:off x="4560237" y="2035228"/>
            <a:ext cx="4000527" cy="3000396"/>
          </a:xfrm>
          <a:prstGeom prst="roundRect">
            <a:avLst>
              <a:gd name="adj" fmla="val 16667"/>
            </a:avLst>
          </a:prstGeom>
        </p:spPr>
      </p:pic>
      <p:pic>
        <p:nvPicPr>
          <p:cNvPr id="13" name="Рисунок 12" descr="31897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76143">
            <a:off x="285720" y="2500306"/>
            <a:ext cx="3929090" cy="2946818"/>
          </a:xfrm>
          <a:prstGeom prst="round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86058"/>
            <a:ext cx="39884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57166"/>
            <a:ext cx="8358246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Сельчане уважают ,гордятся и чтят свое прошлое. В селе  создан современный мемориальный комплекс, который составляют памятник </a:t>
            </a:r>
          </a:p>
          <a:p>
            <a:pPr algn="ctr"/>
            <a:r>
              <a:rPr lang="ru-RU" dirty="0" smtClean="0"/>
              <a:t>В. И. </a:t>
            </a:r>
            <a:r>
              <a:rPr lang="ru-RU" dirty="0" err="1" smtClean="0"/>
              <a:t>Загородневу</a:t>
            </a:r>
            <a:r>
              <a:rPr lang="ru-RU" dirty="0" smtClean="0"/>
              <a:t>, обелиск в честь борцов за советскую власть, памятник с мемориальными досками в честь жителей села, погибших на полях сражений с 1941 по 1945 годы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3" name="Picture 1" descr="Photo-00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714620"/>
            <a:ext cx="30099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28604"/>
            <a:ext cx="1421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857224" y="642918"/>
            <a:ext cx="4929190" cy="478817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Georgia"/>
                <a:ea typeface="Calibri"/>
                <a:cs typeface="Times New Roman"/>
              </a:rPr>
              <a:t>Жизнь так распорядилась, что милая моему сердцу деревня опустела. Много лет назад распался колхоз «Красная звезда», не стало рабочих мест, сельчане уезжают в поисках работы. Молодежь, отучившись в школе , уезжает учиться дальше и в село не возвращается.</a:t>
            </a:r>
            <a:endParaRPr lang="ru-RU" sz="1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Georgia"/>
                <a:ea typeface="Calibri"/>
                <a:cs typeface="Times New Roman"/>
              </a:rPr>
              <a:t> Но я верю, что пройдет немного времени и жизнь наладится!</a:t>
            </a:r>
            <a:endParaRPr lang="ru-RU" sz="1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Georgia"/>
                <a:ea typeface="Calibri"/>
                <a:cs typeface="Times New Roman"/>
              </a:rPr>
              <a:t>Не может исчезнуть такое замечательное село с прекрасной природой, расположением, богатой историей! </a:t>
            </a:r>
            <a:endParaRPr lang="ru-RU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ертикальный свиток 11"/>
          <p:cNvSpPr/>
          <p:nvPr/>
        </p:nvSpPr>
        <p:spPr>
          <a:xfrm>
            <a:off x="500034" y="428604"/>
            <a:ext cx="5786478" cy="5857916"/>
          </a:xfrm>
          <a:prstGeom prst="verticalScrol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1214422"/>
            <a:ext cx="47863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Приезжайте в село Лох,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Школьный там музей неплох.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Лоховчане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здесь живут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пещеру стерегут.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Кудеяр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наш Робин Гуд 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нем память берегут.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Жил в пещере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Кудеяр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Лихо грабил он бояр.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Прятал жемчуг, серебро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 богатое добро.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Спрятал клад свой глубоко,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найти его  нелегко.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в пещере той темно,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Прорубить бы в ней окно.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Приходите помогать,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Клад заветный отыскать!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929198"/>
            <a:ext cx="8229600" cy="122096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62500" lnSpcReduction="2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0" algn="ctr">
              <a:buNone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Село Лох находится в 57 километрах севернее Саратова и  в 11 километрах западнее Новых </a:t>
            </a:r>
            <a:r>
              <a:rPr lang="ru-RU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Бурас</a:t>
            </a: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 С районным центром село связано рейсовым автобусом.</a:t>
            </a:r>
          </a:p>
          <a:p>
            <a:pPr algn="ctr">
              <a:buNone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Оно находится в низине, окружено холмами, покрытыми лесами.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85729"/>
            <a:ext cx="685804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Где располагается село?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093658"/>
            <a:ext cx="2843210" cy="35878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7" descr="29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571968" y="1428736"/>
            <a:ext cx="4000527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</a:rPr>
              <a:t>Вот несколько из гипотез:</a:t>
            </a:r>
          </a:p>
          <a:p>
            <a:pPr lvl="0"/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8143932" cy="6001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3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Откуда произошло название села?</a:t>
            </a:r>
            <a:endParaRPr lang="ru-RU" sz="33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7" name="Содержимое 8"/>
          <p:cNvGraphicFramePr>
            <a:graphicFrameLocks/>
          </p:cNvGraphicFramePr>
          <p:nvPr/>
        </p:nvGraphicFramePr>
        <p:xfrm>
          <a:off x="428596" y="2000240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6"/>
            <a:ext cx="7901046" cy="228601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66FF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Обнаружить само село можно лишь тогда, когда подъедешь к нему почти вплотную. Жилые дома расположились на склонах широкой лощины, похожей на громадный овраг, крутые берега которого находятся на севере и все более расширяются к югу. Даже красивая церковь, расположенная на уступе восточного склона слева от дороги, не просматривается издали.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30361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46706">
            <a:off x="312510" y="3521900"/>
            <a:ext cx="3773439" cy="2830080"/>
          </a:xfrm>
          <a:prstGeom prst="bevel">
            <a:avLst/>
          </a:prstGeom>
        </p:spPr>
      </p:pic>
      <p:pic>
        <p:nvPicPr>
          <p:cNvPr id="5" name="Рисунок 4" descr="img21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991386">
            <a:off x="5104947" y="3235276"/>
            <a:ext cx="3559427" cy="2757544"/>
          </a:xfrm>
          <a:prstGeom prst="bevel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sz="2400" b="1" dirty="0" smtClean="0"/>
              <a:t>Гора Караульная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Содержимое 3" descr="Изображение 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071678"/>
            <a:ext cx="4768487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715436" cy="132343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северной части села,  сразу за домами, круто вверх поднимаются склоны гор. А какие причудливые названия у этих гор! Словно верные стражи, защищают эту часть села от холодных северных ветров и заморозков: Караульная, </a:t>
            </a:r>
            <a:r>
              <a:rPr lang="ru-RU" sz="2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Марунова</a:t>
            </a:r>
            <a:r>
              <a:rPr lang="ru-RU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, </a:t>
            </a:r>
            <a:r>
              <a:rPr lang="ru-RU" sz="2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Кудеярова</a:t>
            </a:r>
            <a:r>
              <a:rPr lang="ru-RU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, </a:t>
            </a:r>
            <a:r>
              <a:rPr lang="ru-RU" sz="2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Аксюткина</a:t>
            </a:r>
            <a:r>
              <a:rPr lang="ru-RU" sz="2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Шишка, Лысая.</a:t>
            </a:r>
          </a:p>
        </p:txBody>
      </p:sp>
      <p:pic>
        <p:nvPicPr>
          <p:cNvPr id="2050" name="Picture 2" descr="Вид с Караульной горы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143504" y="3968801"/>
            <a:ext cx="3214710" cy="24081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" name="loadedimage" descr="Караульная гора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5429256" y="1792179"/>
            <a:ext cx="3000396" cy="2255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00240"/>
            <a:ext cx="5808220" cy="417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5720" y="500042"/>
            <a:ext cx="8286776" cy="101566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Река Соколка поражает каждого, кто впервые её видит, цветом воды. Вода жёлтого цвета потому, что речка протекает через горелый торфяник.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MG_0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643182"/>
            <a:ext cx="3017908" cy="2357454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714620"/>
            <a:ext cx="3675263" cy="264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357158" y="214290"/>
            <a:ext cx="8501122" cy="190821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Местность, на которой сейчас находится наше село, в геологическом прошлом неоднократно затапливалась древними морями. Именно поэтому в окрестностях села встречаются мощные отложения песков, глин и щебня, благодаря которым можно заглянуть в далёкое прошлое нашей Земли. С давних пор эти ископаемые  служат </a:t>
            </a:r>
            <a:r>
              <a:rPr lang="ru-RU" b="1" dirty="0" err="1" smtClean="0">
                <a:latin typeface="Arial" pitchFamily="34" charset="0"/>
                <a:ea typeface="Times New Roman" pitchFamily="18" charset="0"/>
              </a:rPr>
              <a:t>лоховчанам</a:t>
            </a: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строительным материалом</a:t>
            </a:r>
            <a:r>
              <a:rPr lang="ru-RU" sz="2800" b="1" dirty="0" smtClean="0">
                <a:latin typeface="Arial" pitchFamily="34" charset="0"/>
                <a:ea typeface="Times New Roman" pitchFamily="18" charset="0"/>
              </a:rPr>
              <a:t>.</a:t>
            </a:r>
            <a:endParaRPr lang="ru-RU" sz="1400" b="1" dirty="0" smtClean="0">
              <a:latin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286388"/>
            <a:ext cx="36433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 err="1" smtClean="0">
                <a:latin typeface="Times New Roman"/>
                <a:ea typeface="Times New Roman"/>
                <a:cs typeface="Times New Roman"/>
              </a:rPr>
              <a:t>Розовые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пески в окрестностях </a:t>
            </a:r>
            <a:r>
              <a:rPr lang="ru-RU" sz="1200" b="1" dirty="0" err="1" smtClean="0">
                <a:latin typeface="Times New Roman"/>
                <a:ea typeface="Times New Roman"/>
                <a:cs typeface="Times New Roman"/>
              </a:rPr>
              <a:t>Кудеяровой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горы</a:t>
            </a:r>
            <a:endParaRPr lang="ru-RU" sz="1200" b="1" dirty="0"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35732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400" b="1" i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Село славится не только окружающей его живописной природой, но и историческими местами, таким, например, как  </a:t>
            </a:r>
            <a:r>
              <a:rPr lang="ru-RU" sz="2400" b="1" i="1" cap="none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Кудеярова</a:t>
            </a:r>
            <a:r>
              <a:rPr lang="ru-RU" sz="2400" b="1" i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пещера.</a:t>
            </a:r>
            <a:br>
              <a:rPr lang="ru-RU" sz="2400" b="1" i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i="1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0668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14810" y="3214686"/>
            <a:ext cx="4381499" cy="3286124"/>
          </a:xfrm>
          <a:prstGeom prst="roundRect">
            <a:avLst/>
          </a:prstGeom>
        </p:spPr>
      </p:pic>
      <p:pic>
        <p:nvPicPr>
          <p:cNvPr id="5" name="Рисунок 4" descr="30975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2071678"/>
            <a:ext cx="3786182" cy="2839636"/>
          </a:xfrm>
          <a:prstGeom prst="round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42876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400" b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Рядом с </a:t>
            </a:r>
            <a:r>
              <a:rPr lang="ru-RU" sz="2400" b="1" cap="none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Кудеяровой</a:t>
            </a:r>
            <a:r>
              <a:rPr lang="ru-RU" sz="2400" b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пещерой находится Симов родник, </a:t>
            </a:r>
            <a:r>
              <a:rPr lang="ru-RU" sz="2400" b="1" cap="none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деревяная</a:t>
            </a:r>
            <a:r>
              <a:rPr lang="ru-RU" sz="2400" b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400" b="1" cap="none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мельница.Это</a:t>
            </a:r>
            <a:r>
              <a:rPr lang="ru-RU" sz="2400" b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любимое место  туристов.  Легенду  о  </a:t>
            </a:r>
            <a:r>
              <a:rPr lang="ru-RU" sz="2400" b="1" cap="none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Кудеяре</a:t>
            </a:r>
            <a:r>
              <a:rPr lang="ru-RU" sz="2400" b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и его  друге Симе можно узнать в школьном музее.</a:t>
            </a:r>
            <a:endParaRPr lang="ru-RU" sz="2400" b="1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Содержимое 3" descr="28313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714488"/>
            <a:ext cx="4107689" cy="30807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9337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619999">
            <a:off x="5064391" y="1965076"/>
            <a:ext cx="3851756" cy="28888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43240" y="4143375"/>
            <a:ext cx="3219450" cy="2714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254</TotalTime>
  <Words>564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Село славится не только окружающей его живописной природой, но и историческими местами, таким, например, как  Кудеярова пещера. </vt:lpstr>
      <vt:lpstr>Рядом с Кудеяровой пещерой находится Симов родник, деревяная мельница.Это любимое место  туристов.  Легенду  о  Кудеяре  и его  друге Симе можно узнать в школьном музее.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2011</dc:creator>
  <cp:lastModifiedBy>New Burasi</cp:lastModifiedBy>
  <cp:revision>29</cp:revision>
  <dcterms:created xsi:type="dcterms:W3CDTF">2011-05-17T06:13:45Z</dcterms:created>
  <dcterms:modified xsi:type="dcterms:W3CDTF">2004-12-31T23:19:30Z</dcterms:modified>
</cp:coreProperties>
</file>